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2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5" autoAdjust="0"/>
    <p:restoredTop sz="94660"/>
  </p:normalViewPr>
  <p:slideViewPr>
    <p:cSldViewPr snapToGrid="0">
      <p:cViewPr varScale="1">
        <p:scale>
          <a:sx n="63" d="100"/>
          <a:sy n="63" d="100"/>
        </p:scale>
        <p:origin x="61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F8ADFB-F594-44D7-B08C-333FD51D02D8}" type="doc">
      <dgm:prSet loTypeId="urn:microsoft.com/office/officeart/2005/8/layout/vList2" loCatId="list" qsTypeId="urn:microsoft.com/office/officeart/2005/8/quickstyle/simple1" qsCatId="simple" csTypeId="urn:microsoft.com/office/officeart/2005/8/colors/accent3_2" csCatId="accent3"/>
      <dgm:spPr/>
      <dgm:t>
        <a:bodyPr/>
        <a:lstStyle/>
        <a:p>
          <a:endParaRPr lang="en-US"/>
        </a:p>
      </dgm:t>
    </dgm:pt>
    <dgm:pt modelId="{DF8E9CC4-2A67-4781-A47C-EAF23EFC773D}">
      <dgm:prSet/>
      <dgm:spPr/>
      <dgm:t>
        <a:bodyPr/>
        <a:lstStyle/>
        <a:p>
          <a:r>
            <a:rPr lang="en-IN"/>
            <a:t>For getting STS ICMR certificate</a:t>
          </a:r>
          <a:endParaRPr lang="en-US"/>
        </a:p>
      </dgm:t>
    </dgm:pt>
    <dgm:pt modelId="{F1DC74C3-1462-43BD-9FA0-8A38C9EAB904}" type="parTrans" cxnId="{E0FF1B9C-019E-48D2-B223-AF1FE202166F}">
      <dgm:prSet/>
      <dgm:spPr/>
      <dgm:t>
        <a:bodyPr/>
        <a:lstStyle/>
        <a:p>
          <a:endParaRPr lang="en-US"/>
        </a:p>
      </dgm:t>
    </dgm:pt>
    <dgm:pt modelId="{90DA2BEE-CB22-44BB-9D9D-1AAF1E6CF9C9}" type="sibTrans" cxnId="{E0FF1B9C-019E-48D2-B223-AF1FE202166F}">
      <dgm:prSet/>
      <dgm:spPr/>
      <dgm:t>
        <a:bodyPr/>
        <a:lstStyle/>
        <a:p>
          <a:endParaRPr lang="en-US"/>
        </a:p>
      </dgm:t>
    </dgm:pt>
    <dgm:pt modelId="{9FE3FB7B-FD49-46F5-8AE1-6469E08CFDF5}">
      <dgm:prSet/>
      <dgm:spPr/>
      <dgm:t>
        <a:bodyPr/>
        <a:lstStyle/>
        <a:p>
          <a:r>
            <a:rPr lang="en-IN"/>
            <a:t>For learning research</a:t>
          </a:r>
          <a:endParaRPr lang="en-US"/>
        </a:p>
      </dgm:t>
    </dgm:pt>
    <dgm:pt modelId="{2D51C445-9B58-44B9-9A04-A8C4BB7BF6A3}" type="parTrans" cxnId="{25EBE4F6-BDA2-42FC-A301-76FA5863399E}">
      <dgm:prSet/>
      <dgm:spPr/>
      <dgm:t>
        <a:bodyPr/>
        <a:lstStyle/>
        <a:p>
          <a:endParaRPr lang="en-US"/>
        </a:p>
      </dgm:t>
    </dgm:pt>
    <dgm:pt modelId="{4E159C02-3903-4129-82FF-1BFB2F6878BC}" type="sibTrans" cxnId="{25EBE4F6-BDA2-42FC-A301-76FA5863399E}">
      <dgm:prSet/>
      <dgm:spPr/>
      <dgm:t>
        <a:bodyPr/>
        <a:lstStyle/>
        <a:p>
          <a:endParaRPr lang="en-US"/>
        </a:p>
      </dgm:t>
    </dgm:pt>
    <dgm:pt modelId="{7C78A836-4282-4B15-8E86-00D01F1BEFFD}" type="pres">
      <dgm:prSet presAssocID="{84F8ADFB-F594-44D7-B08C-333FD51D02D8}" presName="linear" presStyleCnt="0">
        <dgm:presLayoutVars>
          <dgm:animLvl val="lvl"/>
          <dgm:resizeHandles val="exact"/>
        </dgm:presLayoutVars>
      </dgm:prSet>
      <dgm:spPr/>
    </dgm:pt>
    <dgm:pt modelId="{DB75BFC9-6E37-43AD-A9F1-96BA97F2AD49}" type="pres">
      <dgm:prSet presAssocID="{DF8E9CC4-2A67-4781-A47C-EAF23EFC773D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ADCEC70E-7B13-4335-8B7B-D536E7A7DA63}" type="pres">
      <dgm:prSet presAssocID="{90DA2BEE-CB22-44BB-9D9D-1AAF1E6CF9C9}" presName="spacer" presStyleCnt="0"/>
      <dgm:spPr/>
    </dgm:pt>
    <dgm:pt modelId="{2FF00ABF-BE4C-45A1-AE53-B4DAC2CF33C5}" type="pres">
      <dgm:prSet presAssocID="{9FE3FB7B-FD49-46F5-8AE1-6469E08CFDF5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6EB65F96-9A28-4574-86B3-A037CD82EDCB}" type="presOf" srcId="{DF8E9CC4-2A67-4781-A47C-EAF23EFC773D}" destId="{DB75BFC9-6E37-43AD-A9F1-96BA97F2AD49}" srcOrd="0" destOrd="0" presId="urn:microsoft.com/office/officeart/2005/8/layout/vList2"/>
    <dgm:cxn modelId="{E0FF1B9C-019E-48D2-B223-AF1FE202166F}" srcId="{84F8ADFB-F594-44D7-B08C-333FD51D02D8}" destId="{DF8E9CC4-2A67-4781-A47C-EAF23EFC773D}" srcOrd="0" destOrd="0" parTransId="{F1DC74C3-1462-43BD-9FA0-8A38C9EAB904}" sibTransId="{90DA2BEE-CB22-44BB-9D9D-1AAF1E6CF9C9}"/>
    <dgm:cxn modelId="{95BB9FDD-E8B0-46E9-90B2-3C3EC034001D}" type="presOf" srcId="{84F8ADFB-F594-44D7-B08C-333FD51D02D8}" destId="{7C78A836-4282-4B15-8E86-00D01F1BEFFD}" srcOrd="0" destOrd="0" presId="urn:microsoft.com/office/officeart/2005/8/layout/vList2"/>
    <dgm:cxn modelId="{809AA4DE-A1EA-4245-BB5C-89BB7B3760BF}" type="presOf" srcId="{9FE3FB7B-FD49-46F5-8AE1-6469E08CFDF5}" destId="{2FF00ABF-BE4C-45A1-AE53-B4DAC2CF33C5}" srcOrd="0" destOrd="0" presId="urn:microsoft.com/office/officeart/2005/8/layout/vList2"/>
    <dgm:cxn modelId="{25EBE4F6-BDA2-42FC-A301-76FA5863399E}" srcId="{84F8ADFB-F594-44D7-B08C-333FD51D02D8}" destId="{9FE3FB7B-FD49-46F5-8AE1-6469E08CFDF5}" srcOrd="1" destOrd="0" parTransId="{2D51C445-9B58-44B9-9A04-A8C4BB7BF6A3}" sibTransId="{4E159C02-3903-4129-82FF-1BFB2F6878BC}"/>
    <dgm:cxn modelId="{2AE5A7F4-ED08-42DF-A173-F04479A81057}" type="presParOf" srcId="{7C78A836-4282-4B15-8E86-00D01F1BEFFD}" destId="{DB75BFC9-6E37-43AD-A9F1-96BA97F2AD49}" srcOrd="0" destOrd="0" presId="urn:microsoft.com/office/officeart/2005/8/layout/vList2"/>
    <dgm:cxn modelId="{8064BEE3-8886-4820-9C49-02BF242212F1}" type="presParOf" srcId="{7C78A836-4282-4B15-8E86-00D01F1BEFFD}" destId="{ADCEC70E-7B13-4335-8B7B-D536E7A7DA63}" srcOrd="1" destOrd="0" presId="urn:microsoft.com/office/officeart/2005/8/layout/vList2"/>
    <dgm:cxn modelId="{D78C48AE-5759-4656-911C-3D4A842E283E}" type="presParOf" srcId="{7C78A836-4282-4B15-8E86-00D01F1BEFFD}" destId="{2FF00ABF-BE4C-45A1-AE53-B4DAC2CF33C5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05CE196-1594-4235-8330-31A4DD833768}" type="doc">
      <dgm:prSet loTypeId="urn:microsoft.com/office/officeart/2005/8/layout/vList2" loCatId="list" qsTypeId="urn:microsoft.com/office/officeart/2005/8/quickstyle/simple1" qsCatId="simple" csTypeId="urn:microsoft.com/office/officeart/2005/8/colors/accent5_2" csCatId="accent5"/>
      <dgm:spPr/>
      <dgm:t>
        <a:bodyPr/>
        <a:lstStyle/>
        <a:p>
          <a:endParaRPr lang="en-US"/>
        </a:p>
      </dgm:t>
    </dgm:pt>
    <dgm:pt modelId="{95A0CC85-BF2E-4DAF-9C68-FA5B47B8FB50}">
      <dgm:prSet/>
      <dgm:spPr/>
      <dgm:t>
        <a:bodyPr/>
        <a:lstStyle/>
        <a:p>
          <a:r>
            <a:rPr lang="en-IN"/>
            <a:t>Decide your area of interest</a:t>
          </a:r>
          <a:endParaRPr lang="en-US"/>
        </a:p>
      </dgm:t>
    </dgm:pt>
    <dgm:pt modelId="{286CD08B-89F2-4D1F-81E3-031D5818FFB5}" type="parTrans" cxnId="{CCBA484D-E115-4FED-A13D-501FA322384D}">
      <dgm:prSet/>
      <dgm:spPr/>
      <dgm:t>
        <a:bodyPr/>
        <a:lstStyle/>
        <a:p>
          <a:endParaRPr lang="en-US"/>
        </a:p>
      </dgm:t>
    </dgm:pt>
    <dgm:pt modelId="{CE76ABD8-3EED-4C9D-9E1B-470F92DB9AFD}" type="sibTrans" cxnId="{CCBA484D-E115-4FED-A13D-501FA322384D}">
      <dgm:prSet/>
      <dgm:spPr/>
      <dgm:t>
        <a:bodyPr/>
        <a:lstStyle/>
        <a:p>
          <a:endParaRPr lang="en-US"/>
        </a:p>
      </dgm:t>
    </dgm:pt>
    <dgm:pt modelId="{38C7032D-E600-4A29-BA00-4910666512BB}">
      <dgm:prSet/>
      <dgm:spPr/>
      <dgm:t>
        <a:bodyPr/>
        <a:lstStyle/>
        <a:p>
          <a:r>
            <a:rPr lang="en-IN"/>
            <a:t>Where do you want to see yourself in future?</a:t>
          </a:r>
          <a:endParaRPr lang="en-US"/>
        </a:p>
      </dgm:t>
    </dgm:pt>
    <dgm:pt modelId="{F6CCF98A-9DAC-4E13-B7FF-61E54C7E5F05}" type="parTrans" cxnId="{8EDBBAD9-EA6C-4591-9E9C-A189F2CEBDA7}">
      <dgm:prSet/>
      <dgm:spPr/>
      <dgm:t>
        <a:bodyPr/>
        <a:lstStyle/>
        <a:p>
          <a:endParaRPr lang="en-US"/>
        </a:p>
      </dgm:t>
    </dgm:pt>
    <dgm:pt modelId="{569E5A45-888B-44E6-A70F-3A6E43F7DA2F}" type="sibTrans" cxnId="{8EDBBAD9-EA6C-4591-9E9C-A189F2CEBDA7}">
      <dgm:prSet/>
      <dgm:spPr/>
      <dgm:t>
        <a:bodyPr/>
        <a:lstStyle/>
        <a:p>
          <a:endParaRPr lang="en-US"/>
        </a:p>
      </dgm:t>
    </dgm:pt>
    <dgm:pt modelId="{62735C64-D08E-4925-BE07-53C44FDE32E3}">
      <dgm:prSet/>
      <dgm:spPr/>
      <dgm:t>
        <a:bodyPr/>
        <a:lstStyle/>
        <a:p>
          <a:r>
            <a:rPr lang="en-IN"/>
            <a:t>Identify a problem</a:t>
          </a:r>
          <a:endParaRPr lang="en-US"/>
        </a:p>
      </dgm:t>
    </dgm:pt>
    <dgm:pt modelId="{84AA4D76-8E4D-42E1-82D7-133C63E217B3}" type="parTrans" cxnId="{64A4DF09-A20C-41BF-9C39-3C70E0A9DB66}">
      <dgm:prSet/>
      <dgm:spPr/>
      <dgm:t>
        <a:bodyPr/>
        <a:lstStyle/>
        <a:p>
          <a:endParaRPr lang="en-US"/>
        </a:p>
      </dgm:t>
    </dgm:pt>
    <dgm:pt modelId="{52E8D146-FA46-4E1A-A47D-51AD612159FC}" type="sibTrans" cxnId="{64A4DF09-A20C-41BF-9C39-3C70E0A9DB66}">
      <dgm:prSet/>
      <dgm:spPr/>
      <dgm:t>
        <a:bodyPr/>
        <a:lstStyle/>
        <a:p>
          <a:endParaRPr lang="en-US"/>
        </a:p>
      </dgm:t>
    </dgm:pt>
    <dgm:pt modelId="{2F039BF8-2266-4606-A9A6-7297D6A7AC90}" type="pres">
      <dgm:prSet presAssocID="{905CE196-1594-4235-8330-31A4DD833768}" presName="linear" presStyleCnt="0">
        <dgm:presLayoutVars>
          <dgm:animLvl val="lvl"/>
          <dgm:resizeHandles val="exact"/>
        </dgm:presLayoutVars>
      </dgm:prSet>
      <dgm:spPr/>
    </dgm:pt>
    <dgm:pt modelId="{B8F7B2FE-11A0-4597-9FE3-E40FA27900DC}" type="pres">
      <dgm:prSet presAssocID="{95A0CC85-BF2E-4DAF-9C68-FA5B47B8FB50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08C74CD-2D1B-4B16-99EB-E1FB246F363E}" type="pres">
      <dgm:prSet presAssocID="{CE76ABD8-3EED-4C9D-9E1B-470F92DB9AFD}" presName="spacer" presStyleCnt="0"/>
      <dgm:spPr/>
    </dgm:pt>
    <dgm:pt modelId="{58CA21B3-900C-491E-BC29-3F7F20126B1C}" type="pres">
      <dgm:prSet presAssocID="{38C7032D-E600-4A29-BA00-4910666512B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F3C9EBB-01F9-4A0E-929A-7A0D0B82D4A2}" type="pres">
      <dgm:prSet presAssocID="{569E5A45-888B-44E6-A70F-3A6E43F7DA2F}" presName="spacer" presStyleCnt="0"/>
      <dgm:spPr/>
    </dgm:pt>
    <dgm:pt modelId="{8AAEA56C-8116-4080-B7E1-3A7EC91849CF}" type="pres">
      <dgm:prSet presAssocID="{62735C64-D08E-4925-BE07-53C44FDE32E3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64A4DF09-A20C-41BF-9C39-3C70E0A9DB66}" srcId="{905CE196-1594-4235-8330-31A4DD833768}" destId="{62735C64-D08E-4925-BE07-53C44FDE32E3}" srcOrd="2" destOrd="0" parTransId="{84AA4D76-8E4D-42E1-82D7-133C63E217B3}" sibTransId="{52E8D146-FA46-4E1A-A47D-51AD612159FC}"/>
    <dgm:cxn modelId="{43C54044-7D5E-47B5-B3EC-173DE280AC35}" type="presOf" srcId="{905CE196-1594-4235-8330-31A4DD833768}" destId="{2F039BF8-2266-4606-A9A6-7297D6A7AC90}" srcOrd="0" destOrd="0" presId="urn:microsoft.com/office/officeart/2005/8/layout/vList2"/>
    <dgm:cxn modelId="{CCBA484D-E115-4FED-A13D-501FA322384D}" srcId="{905CE196-1594-4235-8330-31A4DD833768}" destId="{95A0CC85-BF2E-4DAF-9C68-FA5B47B8FB50}" srcOrd="0" destOrd="0" parTransId="{286CD08B-89F2-4D1F-81E3-031D5818FFB5}" sibTransId="{CE76ABD8-3EED-4C9D-9E1B-470F92DB9AFD}"/>
    <dgm:cxn modelId="{0812E9BD-BADE-44E1-B14E-5C0013E49B23}" type="presOf" srcId="{38C7032D-E600-4A29-BA00-4910666512BB}" destId="{58CA21B3-900C-491E-BC29-3F7F20126B1C}" srcOrd="0" destOrd="0" presId="urn:microsoft.com/office/officeart/2005/8/layout/vList2"/>
    <dgm:cxn modelId="{8EDBBAD9-EA6C-4591-9E9C-A189F2CEBDA7}" srcId="{905CE196-1594-4235-8330-31A4DD833768}" destId="{38C7032D-E600-4A29-BA00-4910666512BB}" srcOrd="1" destOrd="0" parTransId="{F6CCF98A-9DAC-4E13-B7FF-61E54C7E5F05}" sibTransId="{569E5A45-888B-44E6-A70F-3A6E43F7DA2F}"/>
    <dgm:cxn modelId="{6E2DD0DC-783B-4E4E-9F95-97A1E8605A90}" type="presOf" srcId="{95A0CC85-BF2E-4DAF-9C68-FA5B47B8FB50}" destId="{B8F7B2FE-11A0-4597-9FE3-E40FA27900DC}" srcOrd="0" destOrd="0" presId="urn:microsoft.com/office/officeart/2005/8/layout/vList2"/>
    <dgm:cxn modelId="{0663FBEE-3DFA-4F43-8954-D540F5AEA76A}" type="presOf" srcId="{62735C64-D08E-4925-BE07-53C44FDE32E3}" destId="{8AAEA56C-8116-4080-B7E1-3A7EC91849CF}" srcOrd="0" destOrd="0" presId="urn:microsoft.com/office/officeart/2005/8/layout/vList2"/>
    <dgm:cxn modelId="{9233851F-6BE2-443C-A665-B437D2EBCF29}" type="presParOf" srcId="{2F039BF8-2266-4606-A9A6-7297D6A7AC90}" destId="{B8F7B2FE-11A0-4597-9FE3-E40FA27900DC}" srcOrd="0" destOrd="0" presId="urn:microsoft.com/office/officeart/2005/8/layout/vList2"/>
    <dgm:cxn modelId="{6E73A188-155D-433D-AD33-E1F705D5E12B}" type="presParOf" srcId="{2F039BF8-2266-4606-A9A6-7297D6A7AC90}" destId="{208C74CD-2D1B-4B16-99EB-E1FB246F363E}" srcOrd="1" destOrd="0" presId="urn:microsoft.com/office/officeart/2005/8/layout/vList2"/>
    <dgm:cxn modelId="{3DBDEC76-1A98-4E06-888E-62D99315EC69}" type="presParOf" srcId="{2F039BF8-2266-4606-A9A6-7297D6A7AC90}" destId="{58CA21B3-900C-491E-BC29-3F7F20126B1C}" srcOrd="2" destOrd="0" presId="urn:microsoft.com/office/officeart/2005/8/layout/vList2"/>
    <dgm:cxn modelId="{CCC2AD40-6125-4E6F-BBE7-8DDAD72CE9CC}" type="presParOf" srcId="{2F039BF8-2266-4606-A9A6-7297D6A7AC90}" destId="{BF3C9EBB-01F9-4A0E-929A-7A0D0B82D4A2}" srcOrd="3" destOrd="0" presId="urn:microsoft.com/office/officeart/2005/8/layout/vList2"/>
    <dgm:cxn modelId="{35946AEB-FE7A-4FF5-B74A-81F690E16B0F}" type="presParOf" srcId="{2F039BF8-2266-4606-A9A6-7297D6A7AC90}" destId="{8AAEA56C-8116-4080-B7E1-3A7EC91849C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985E0F6-ABBB-484D-8A85-3F20DBC219EB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94EE80C9-9E56-4EF4-B8A2-1CEE772CC263}">
      <dgm:prSet/>
      <dgm:spPr/>
      <dgm:t>
        <a:bodyPr/>
        <a:lstStyle/>
        <a:p>
          <a:r>
            <a:rPr lang="en-IN"/>
            <a:t>Research question</a:t>
          </a:r>
          <a:endParaRPr lang="en-US"/>
        </a:p>
      </dgm:t>
    </dgm:pt>
    <dgm:pt modelId="{5FB7A314-9B86-4F10-AA69-A7617E049069}" type="parTrans" cxnId="{A08311FD-F032-4CEB-AA99-69648BF103CB}">
      <dgm:prSet/>
      <dgm:spPr/>
      <dgm:t>
        <a:bodyPr/>
        <a:lstStyle/>
        <a:p>
          <a:endParaRPr lang="en-US"/>
        </a:p>
      </dgm:t>
    </dgm:pt>
    <dgm:pt modelId="{A35834AE-C15D-4827-9E1B-1F3B209C1DD8}" type="sibTrans" cxnId="{A08311FD-F032-4CEB-AA99-69648BF103CB}">
      <dgm:prSet/>
      <dgm:spPr/>
      <dgm:t>
        <a:bodyPr/>
        <a:lstStyle/>
        <a:p>
          <a:endParaRPr lang="en-US"/>
        </a:p>
      </dgm:t>
    </dgm:pt>
    <dgm:pt modelId="{00AE7B40-E4B9-456C-A54E-CC5ED7795ED5}">
      <dgm:prSet/>
      <dgm:spPr/>
      <dgm:t>
        <a:bodyPr/>
        <a:lstStyle/>
        <a:p>
          <a:r>
            <a:rPr lang="en-IN"/>
            <a:t>PICO format</a:t>
          </a:r>
          <a:endParaRPr lang="en-US"/>
        </a:p>
      </dgm:t>
    </dgm:pt>
    <dgm:pt modelId="{A7039BA8-51B3-419F-8CE7-A980BAD05937}" type="parTrans" cxnId="{E03004D7-009D-4C8A-8DC1-C8EC87875073}">
      <dgm:prSet/>
      <dgm:spPr/>
      <dgm:t>
        <a:bodyPr/>
        <a:lstStyle/>
        <a:p>
          <a:endParaRPr lang="en-US"/>
        </a:p>
      </dgm:t>
    </dgm:pt>
    <dgm:pt modelId="{D4F949D8-5718-425D-8BBB-6C1C8A45EBD4}" type="sibTrans" cxnId="{E03004D7-009D-4C8A-8DC1-C8EC87875073}">
      <dgm:prSet/>
      <dgm:spPr/>
      <dgm:t>
        <a:bodyPr/>
        <a:lstStyle/>
        <a:p>
          <a:endParaRPr lang="en-US"/>
        </a:p>
      </dgm:t>
    </dgm:pt>
    <dgm:pt modelId="{32F9447B-B75C-4A07-BEDE-D1CFC3536A40}">
      <dgm:prSet/>
      <dgm:spPr/>
      <dgm:t>
        <a:bodyPr/>
        <a:lstStyle/>
        <a:p>
          <a:r>
            <a:rPr lang="en-IN"/>
            <a:t>Mover to objectives</a:t>
          </a:r>
          <a:endParaRPr lang="en-US"/>
        </a:p>
      </dgm:t>
    </dgm:pt>
    <dgm:pt modelId="{FC9D0790-A472-472A-B4AA-770AAF2EBFCE}" type="parTrans" cxnId="{680113B5-FCDB-457C-87A2-2580889D8834}">
      <dgm:prSet/>
      <dgm:spPr/>
      <dgm:t>
        <a:bodyPr/>
        <a:lstStyle/>
        <a:p>
          <a:endParaRPr lang="en-US"/>
        </a:p>
      </dgm:t>
    </dgm:pt>
    <dgm:pt modelId="{FBC42E43-8A21-4D9C-8D3A-DDBCFE398CF3}" type="sibTrans" cxnId="{680113B5-FCDB-457C-87A2-2580889D8834}">
      <dgm:prSet/>
      <dgm:spPr/>
      <dgm:t>
        <a:bodyPr/>
        <a:lstStyle/>
        <a:p>
          <a:endParaRPr lang="en-US"/>
        </a:p>
      </dgm:t>
    </dgm:pt>
    <dgm:pt modelId="{BFD8AA30-BD7E-4A2B-9D59-3029122A4987}" type="pres">
      <dgm:prSet presAssocID="{7985E0F6-ABBB-484D-8A85-3F20DBC219EB}" presName="linear" presStyleCnt="0">
        <dgm:presLayoutVars>
          <dgm:animLvl val="lvl"/>
          <dgm:resizeHandles val="exact"/>
        </dgm:presLayoutVars>
      </dgm:prSet>
      <dgm:spPr/>
    </dgm:pt>
    <dgm:pt modelId="{D43F3075-5D0B-4507-A7E5-44F00B5BB991}" type="pres">
      <dgm:prSet presAssocID="{94EE80C9-9E56-4EF4-B8A2-1CEE772CC263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E3B49F4-2555-4690-BEA9-3DB15784AA65}" type="pres">
      <dgm:prSet presAssocID="{A35834AE-C15D-4827-9E1B-1F3B209C1DD8}" presName="spacer" presStyleCnt="0"/>
      <dgm:spPr/>
    </dgm:pt>
    <dgm:pt modelId="{F9147431-8A0C-45D5-A5B2-F432841C5186}" type="pres">
      <dgm:prSet presAssocID="{00AE7B40-E4B9-456C-A54E-CC5ED7795ED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49072EA-CF3C-4FAD-8062-CA65D17FC31F}" type="pres">
      <dgm:prSet presAssocID="{D4F949D8-5718-425D-8BBB-6C1C8A45EBD4}" presName="spacer" presStyleCnt="0"/>
      <dgm:spPr/>
    </dgm:pt>
    <dgm:pt modelId="{736B424E-1BB9-4774-B16B-6550108C6B52}" type="pres">
      <dgm:prSet presAssocID="{32F9447B-B75C-4A07-BEDE-D1CFC3536A40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3D8D0D15-37B2-4BC7-9E6E-27ADF2BBD3A3}" type="presOf" srcId="{00AE7B40-E4B9-456C-A54E-CC5ED7795ED5}" destId="{F9147431-8A0C-45D5-A5B2-F432841C5186}" srcOrd="0" destOrd="0" presId="urn:microsoft.com/office/officeart/2005/8/layout/vList2"/>
    <dgm:cxn modelId="{A7523B2A-A401-4AE1-AB9D-E458E54E44B6}" type="presOf" srcId="{7985E0F6-ABBB-484D-8A85-3F20DBC219EB}" destId="{BFD8AA30-BD7E-4A2B-9D59-3029122A4987}" srcOrd="0" destOrd="0" presId="urn:microsoft.com/office/officeart/2005/8/layout/vList2"/>
    <dgm:cxn modelId="{702F3791-BE1E-4932-8613-920B2320E60B}" type="presOf" srcId="{94EE80C9-9E56-4EF4-B8A2-1CEE772CC263}" destId="{D43F3075-5D0B-4507-A7E5-44F00B5BB991}" srcOrd="0" destOrd="0" presId="urn:microsoft.com/office/officeart/2005/8/layout/vList2"/>
    <dgm:cxn modelId="{680113B5-FCDB-457C-87A2-2580889D8834}" srcId="{7985E0F6-ABBB-484D-8A85-3F20DBC219EB}" destId="{32F9447B-B75C-4A07-BEDE-D1CFC3536A40}" srcOrd="2" destOrd="0" parTransId="{FC9D0790-A472-472A-B4AA-770AAF2EBFCE}" sibTransId="{FBC42E43-8A21-4D9C-8D3A-DDBCFE398CF3}"/>
    <dgm:cxn modelId="{BE6360D1-DBD8-46FA-81D4-B42E19DFAB9E}" type="presOf" srcId="{32F9447B-B75C-4A07-BEDE-D1CFC3536A40}" destId="{736B424E-1BB9-4774-B16B-6550108C6B52}" srcOrd="0" destOrd="0" presId="urn:microsoft.com/office/officeart/2005/8/layout/vList2"/>
    <dgm:cxn modelId="{E03004D7-009D-4C8A-8DC1-C8EC87875073}" srcId="{7985E0F6-ABBB-484D-8A85-3F20DBC219EB}" destId="{00AE7B40-E4B9-456C-A54E-CC5ED7795ED5}" srcOrd="1" destOrd="0" parTransId="{A7039BA8-51B3-419F-8CE7-A980BAD05937}" sibTransId="{D4F949D8-5718-425D-8BBB-6C1C8A45EBD4}"/>
    <dgm:cxn modelId="{A08311FD-F032-4CEB-AA99-69648BF103CB}" srcId="{7985E0F6-ABBB-484D-8A85-3F20DBC219EB}" destId="{94EE80C9-9E56-4EF4-B8A2-1CEE772CC263}" srcOrd="0" destOrd="0" parTransId="{5FB7A314-9B86-4F10-AA69-A7617E049069}" sibTransId="{A35834AE-C15D-4827-9E1B-1F3B209C1DD8}"/>
    <dgm:cxn modelId="{2668F52E-DAD2-4F55-905D-791B5313957D}" type="presParOf" srcId="{BFD8AA30-BD7E-4A2B-9D59-3029122A4987}" destId="{D43F3075-5D0B-4507-A7E5-44F00B5BB991}" srcOrd="0" destOrd="0" presId="urn:microsoft.com/office/officeart/2005/8/layout/vList2"/>
    <dgm:cxn modelId="{1C25C7EE-4511-4ABA-A280-2F7363399083}" type="presParOf" srcId="{BFD8AA30-BD7E-4A2B-9D59-3029122A4987}" destId="{DE3B49F4-2555-4690-BEA9-3DB15784AA65}" srcOrd="1" destOrd="0" presId="urn:microsoft.com/office/officeart/2005/8/layout/vList2"/>
    <dgm:cxn modelId="{C1B7EDD1-6DE8-45BA-911B-4C855838396A}" type="presParOf" srcId="{BFD8AA30-BD7E-4A2B-9D59-3029122A4987}" destId="{F9147431-8A0C-45D5-A5B2-F432841C5186}" srcOrd="2" destOrd="0" presId="urn:microsoft.com/office/officeart/2005/8/layout/vList2"/>
    <dgm:cxn modelId="{BF2DB38F-ACD2-4587-884F-AC17F577BD73}" type="presParOf" srcId="{BFD8AA30-BD7E-4A2B-9D59-3029122A4987}" destId="{F49072EA-CF3C-4FAD-8062-CA65D17FC31F}" srcOrd="3" destOrd="0" presId="urn:microsoft.com/office/officeart/2005/8/layout/vList2"/>
    <dgm:cxn modelId="{9D285468-C318-4BED-B4BC-680D3AB3539E}" type="presParOf" srcId="{BFD8AA30-BD7E-4A2B-9D59-3029122A4987}" destId="{736B424E-1BB9-4774-B16B-6550108C6B5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A33AD85-85C4-41B1-AA73-0E5A093DD99C}" type="doc">
      <dgm:prSet loTypeId="urn:microsoft.com/office/officeart/2005/8/layout/default" loCatId="list" qsTypeId="urn:microsoft.com/office/officeart/2005/8/quickstyle/simple1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D6C750DD-D91A-4169-9597-81690DE1DB19}">
      <dgm:prSet/>
      <dgm:spPr/>
      <dgm:t>
        <a:bodyPr/>
        <a:lstStyle/>
        <a:p>
          <a:r>
            <a:rPr lang="en-IN"/>
            <a:t>Diabetes</a:t>
          </a:r>
          <a:endParaRPr lang="en-US"/>
        </a:p>
      </dgm:t>
    </dgm:pt>
    <dgm:pt modelId="{18E03D19-8C4A-4183-A3BD-E01557802673}" type="parTrans" cxnId="{5AC98C8A-DDC1-4AB5-8BA1-C68EF68748B0}">
      <dgm:prSet/>
      <dgm:spPr/>
      <dgm:t>
        <a:bodyPr/>
        <a:lstStyle/>
        <a:p>
          <a:endParaRPr lang="en-US"/>
        </a:p>
      </dgm:t>
    </dgm:pt>
    <dgm:pt modelId="{62AC69AD-1C0C-41F1-9A4C-EDA2FF5086AF}" type="sibTrans" cxnId="{5AC98C8A-DDC1-4AB5-8BA1-C68EF68748B0}">
      <dgm:prSet/>
      <dgm:spPr/>
      <dgm:t>
        <a:bodyPr/>
        <a:lstStyle/>
        <a:p>
          <a:endParaRPr lang="en-US"/>
        </a:p>
      </dgm:t>
    </dgm:pt>
    <dgm:pt modelId="{3732E64F-71CE-4D91-96D8-72787C9CB050}">
      <dgm:prSet/>
      <dgm:spPr/>
      <dgm:t>
        <a:bodyPr/>
        <a:lstStyle/>
        <a:p>
          <a:r>
            <a:rPr lang="en-IN"/>
            <a:t>Screen time</a:t>
          </a:r>
          <a:endParaRPr lang="en-US"/>
        </a:p>
      </dgm:t>
    </dgm:pt>
    <dgm:pt modelId="{C9839253-193A-48CD-97BF-89C51FDBD615}" type="parTrans" cxnId="{EC3DD519-173A-45B5-A3DA-31AEF5A1514C}">
      <dgm:prSet/>
      <dgm:spPr/>
      <dgm:t>
        <a:bodyPr/>
        <a:lstStyle/>
        <a:p>
          <a:endParaRPr lang="en-US"/>
        </a:p>
      </dgm:t>
    </dgm:pt>
    <dgm:pt modelId="{5EAD3841-3F3E-47CD-863F-BF56B91D1D91}" type="sibTrans" cxnId="{EC3DD519-173A-45B5-A3DA-31AEF5A1514C}">
      <dgm:prSet/>
      <dgm:spPr/>
      <dgm:t>
        <a:bodyPr/>
        <a:lstStyle/>
        <a:p>
          <a:endParaRPr lang="en-US"/>
        </a:p>
      </dgm:t>
    </dgm:pt>
    <dgm:pt modelId="{128AE104-2043-4B22-9D3A-722913129564}" type="pres">
      <dgm:prSet presAssocID="{1A33AD85-85C4-41B1-AA73-0E5A093DD99C}" presName="diagram" presStyleCnt="0">
        <dgm:presLayoutVars>
          <dgm:dir/>
          <dgm:resizeHandles val="exact"/>
        </dgm:presLayoutVars>
      </dgm:prSet>
      <dgm:spPr/>
    </dgm:pt>
    <dgm:pt modelId="{6AD4E491-2714-43B6-99C8-7610338B7136}" type="pres">
      <dgm:prSet presAssocID="{D6C750DD-D91A-4169-9597-81690DE1DB19}" presName="node" presStyleLbl="node1" presStyleIdx="0" presStyleCnt="2">
        <dgm:presLayoutVars>
          <dgm:bulletEnabled val="1"/>
        </dgm:presLayoutVars>
      </dgm:prSet>
      <dgm:spPr/>
    </dgm:pt>
    <dgm:pt modelId="{B7C84AB8-CA56-44AC-BE30-561D092A9051}" type="pres">
      <dgm:prSet presAssocID="{62AC69AD-1C0C-41F1-9A4C-EDA2FF5086AF}" presName="sibTrans" presStyleCnt="0"/>
      <dgm:spPr/>
    </dgm:pt>
    <dgm:pt modelId="{0F12F529-3651-4791-BEF8-B1B4CB1B9D27}" type="pres">
      <dgm:prSet presAssocID="{3732E64F-71CE-4D91-96D8-72787C9CB050}" presName="node" presStyleLbl="node1" presStyleIdx="1" presStyleCnt="2">
        <dgm:presLayoutVars>
          <dgm:bulletEnabled val="1"/>
        </dgm:presLayoutVars>
      </dgm:prSet>
      <dgm:spPr/>
    </dgm:pt>
  </dgm:ptLst>
  <dgm:cxnLst>
    <dgm:cxn modelId="{EC3DD519-173A-45B5-A3DA-31AEF5A1514C}" srcId="{1A33AD85-85C4-41B1-AA73-0E5A093DD99C}" destId="{3732E64F-71CE-4D91-96D8-72787C9CB050}" srcOrd="1" destOrd="0" parTransId="{C9839253-193A-48CD-97BF-89C51FDBD615}" sibTransId="{5EAD3841-3F3E-47CD-863F-BF56B91D1D91}"/>
    <dgm:cxn modelId="{A8F7162A-9C57-484B-B5AC-375CD7C3E095}" type="presOf" srcId="{1A33AD85-85C4-41B1-AA73-0E5A093DD99C}" destId="{128AE104-2043-4B22-9D3A-722913129564}" srcOrd="0" destOrd="0" presId="urn:microsoft.com/office/officeart/2005/8/layout/default"/>
    <dgm:cxn modelId="{CF47B07F-8CA1-4E5F-8A1A-AC0DE3065830}" type="presOf" srcId="{D6C750DD-D91A-4169-9597-81690DE1DB19}" destId="{6AD4E491-2714-43B6-99C8-7610338B7136}" srcOrd="0" destOrd="0" presId="urn:microsoft.com/office/officeart/2005/8/layout/default"/>
    <dgm:cxn modelId="{5AC98C8A-DDC1-4AB5-8BA1-C68EF68748B0}" srcId="{1A33AD85-85C4-41B1-AA73-0E5A093DD99C}" destId="{D6C750DD-D91A-4169-9597-81690DE1DB19}" srcOrd="0" destOrd="0" parTransId="{18E03D19-8C4A-4183-A3BD-E01557802673}" sibTransId="{62AC69AD-1C0C-41F1-9A4C-EDA2FF5086AF}"/>
    <dgm:cxn modelId="{187CC5C8-32EA-4FE0-9211-B8DF3ABD6DBA}" type="presOf" srcId="{3732E64F-71CE-4D91-96D8-72787C9CB050}" destId="{0F12F529-3651-4791-BEF8-B1B4CB1B9D27}" srcOrd="0" destOrd="0" presId="urn:microsoft.com/office/officeart/2005/8/layout/default"/>
    <dgm:cxn modelId="{78EED224-A261-4197-B8B6-87305E91F0FE}" type="presParOf" srcId="{128AE104-2043-4B22-9D3A-722913129564}" destId="{6AD4E491-2714-43B6-99C8-7610338B7136}" srcOrd="0" destOrd="0" presId="urn:microsoft.com/office/officeart/2005/8/layout/default"/>
    <dgm:cxn modelId="{EBD1D7F1-7856-4EE1-A7ED-9D08EDFD73D5}" type="presParOf" srcId="{128AE104-2043-4B22-9D3A-722913129564}" destId="{B7C84AB8-CA56-44AC-BE30-561D092A9051}" srcOrd="1" destOrd="0" presId="urn:microsoft.com/office/officeart/2005/8/layout/default"/>
    <dgm:cxn modelId="{ED810030-84EA-44B8-B1D1-6D689699197C}" type="presParOf" srcId="{128AE104-2043-4B22-9D3A-722913129564}" destId="{0F12F529-3651-4791-BEF8-B1B4CB1B9D27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75BFC9-6E37-43AD-A9F1-96BA97F2AD49}">
      <dsp:nvSpPr>
        <dsp:cNvPr id="0" name=""/>
        <dsp:cNvSpPr/>
      </dsp:nvSpPr>
      <dsp:spPr>
        <a:xfrm>
          <a:off x="0" y="35228"/>
          <a:ext cx="6207841" cy="21879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5500" kern="1200"/>
            <a:t>For getting STS ICMR certificate</a:t>
          </a:r>
          <a:endParaRPr lang="en-US" sz="5500" kern="1200"/>
        </a:p>
      </dsp:txBody>
      <dsp:txXfrm>
        <a:off x="106804" y="142032"/>
        <a:ext cx="5994233" cy="1974292"/>
      </dsp:txXfrm>
    </dsp:sp>
    <dsp:sp modelId="{2FF00ABF-BE4C-45A1-AE53-B4DAC2CF33C5}">
      <dsp:nvSpPr>
        <dsp:cNvPr id="0" name=""/>
        <dsp:cNvSpPr/>
      </dsp:nvSpPr>
      <dsp:spPr>
        <a:xfrm>
          <a:off x="0" y="2381528"/>
          <a:ext cx="6207841" cy="21879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5500" kern="1200"/>
            <a:t>For learning research</a:t>
          </a:r>
          <a:endParaRPr lang="en-US" sz="5500" kern="1200"/>
        </a:p>
      </dsp:txBody>
      <dsp:txXfrm>
        <a:off x="106804" y="2488332"/>
        <a:ext cx="5994233" cy="19742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F7B2FE-11A0-4597-9FE3-E40FA27900DC}">
      <dsp:nvSpPr>
        <dsp:cNvPr id="0" name=""/>
        <dsp:cNvSpPr/>
      </dsp:nvSpPr>
      <dsp:spPr>
        <a:xfrm>
          <a:off x="0" y="50528"/>
          <a:ext cx="6207841" cy="14320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3600" kern="1200"/>
            <a:t>Decide your area of interest</a:t>
          </a:r>
          <a:endParaRPr lang="en-US" sz="3600" kern="1200"/>
        </a:p>
      </dsp:txBody>
      <dsp:txXfrm>
        <a:off x="69908" y="120436"/>
        <a:ext cx="6068025" cy="1292264"/>
      </dsp:txXfrm>
    </dsp:sp>
    <dsp:sp modelId="{58CA21B3-900C-491E-BC29-3F7F20126B1C}">
      <dsp:nvSpPr>
        <dsp:cNvPr id="0" name=""/>
        <dsp:cNvSpPr/>
      </dsp:nvSpPr>
      <dsp:spPr>
        <a:xfrm>
          <a:off x="0" y="1586288"/>
          <a:ext cx="6207841" cy="14320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3600" kern="1200"/>
            <a:t>Where do you want to see yourself in future?</a:t>
          </a:r>
          <a:endParaRPr lang="en-US" sz="3600" kern="1200"/>
        </a:p>
      </dsp:txBody>
      <dsp:txXfrm>
        <a:off x="69908" y="1656196"/>
        <a:ext cx="6068025" cy="1292264"/>
      </dsp:txXfrm>
    </dsp:sp>
    <dsp:sp modelId="{8AAEA56C-8116-4080-B7E1-3A7EC91849CF}">
      <dsp:nvSpPr>
        <dsp:cNvPr id="0" name=""/>
        <dsp:cNvSpPr/>
      </dsp:nvSpPr>
      <dsp:spPr>
        <a:xfrm>
          <a:off x="0" y="3122048"/>
          <a:ext cx="6207841" cy="14320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3600" kern="1200"/>
            <a:t>Identify a problem</a:t>
          </a:r>
          <a:endParaRPr lang="en-US" sz="3600" kern="1200"/>
        </a:p>
      </dsp:txBody>
      <dsp:txXfrm>
        <a:off x="69908" y="3191956"/>
        <a:ext cx="6068025" cy="12922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3F3075-5D0B-4507-A7E5-44F00B5BB991}">
      <dsp:nvSpPr>
        <dsp:cNvPr id="0" name=""/>
        <dsp:cNvSpPr/>
      </dsp:nvSpPr>
      <dsp:spPr>
        <a:xfrm>
          <a:off x="0" y="398311"/>
          <a:ext cx="6207841" cy="117526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4900" kern="1200"/>
            <a:t>Research question</a:t>
          </a:r>
          <a:endParaRPr lang="en-US" sz="4900" kern="1200"/>
        </a:p>
      </dsp:txBody>
      <dsp:txXfrm>
        <a:off x="57372" y="455683"/>
        <a:ext cx="6093097" cy="1060520"/>
      </dsp:txXfrm>
    </dsp:sp>
    <dsp:sp modelId="{F9147431-8A0C-45D5-A5B2-F432841C5186}">
      <dsp:nvSpPr>
        <dsp:cNvPr id="0" name=""/>
        <dsp:cNvSpPr/>
      </dsp:nvSpPr>
      <dsp:spPr>
        <a:xfrm>
          <a:off x="0" y="1714696"/>
          <a:ext cx="6207841" cy="1175264"/>
        </a:xfrm>
        <a:prstGeom prst="roundRect">
          <a:avLst/>
        </a:prstGeom>
        <a:solidFill>
          <a:schemeClr val="accent2">
            <a:hueOff val="10047207"/>
            <a:satOff val="-126"/>
            <a:lumOff val="313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4900" kern="1200"/>
            <a:t>PICO format</a:t>
          </a:r>
          <a:endParaRPr lang="en-US" sz="4900" kern="1200"/>
        </a:p>
      </dsp:txBody>
      <dsp:txXfrm>
        <a:off x="57372" y="1772068"/>
        <a:ext cx="6093097" cy="1060520"/>
      </dsp:txXfrm>
    </dsp:sp>
    <dsp:sp modelId="{736B424E-1BB9-4774-B16B-6550108C6B52}">
      <dsp:nvSpPr>
        <dsp:cNvPr id="0" name=""/>
        <dsp:cNvSpPr/>
      </dsp:nvSpPr>
      <dsp:spPr>
        <a:xfrm>
          <a:off x="0" y="3031081"/>
          <a:ext cx="6207841" cy="1175264"/>
        </a:xfrm>
        <a:prstGeom prst="roundRect">
          <a:avLst/>
        </a:prstGeom>
        <a:solidFill>
          <a:schemeClr val="accent2">
            <a:hueOff val="20094413"/>
            <a:satOff val="-252"/>
            <a:lumOff val="627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4900" kern="1200"/>
            <a:t>Mover to objectives</a:t>
          </a:r>
          <a:endParaRPr lang="en-US" sz="4900" kern="1200"/>
        </a:p>
      </dsp:txBody>
      <dsp:txXfrm>
        <a:off x="57372" y="3088453"/>
        <a:ext cx="6093097" cy="10605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D4E491-2714-43B6-99C8-7610338B7136}">
      <dsp:nvSpPr>
        <dsp:cNvPr id="0" name=""/>
        <dsp:cNvSpPr/>
      </dsp:nvSpPr>
      <dsp:spPr>
        <a:xfrm>
          <a:off x="851296" y="1785"/>
          <a:ext cx="4393406" cy="263604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6500" kern="1200"/>
            <a:t>Diabetes</a:t>
          </a:r>
          <a:endParaRPr lang="en-US" sz="6500" kern="1200"/>
        </a:p>
      </dsp:txBody>
      <dsp:txXfrm>
        <a:off x="851296" y="1785"/>
        <a:ext cx="4393406" cy="2636043"/>
      </dsp:txXfrm>
    </dsp:sp>
    <dsp:sp modelId="{0F12F529-3651-4791-BEF8-B1B4CB1B9D27}">
      <dsp:nvSpPr>
        <dsp:cNvPr id="0" name=""/>
        <dsp:cNvSpPr/>
      </dsp:nvSpPr>
      <dsp:spPr>
        <a:xfrm>
          <a:off x="851296" y="3077169"/>
          <a:ext cx="4393406" cy="263604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6500" kern="1200"/>
            <a:t>Screen time</a:t>
          </a:r>
          <a:endParaRPr lang="en-US" sz="6500" kern="1200"/>
        </a:p>
      </dsp:txBody>
      <dsp:txXfrm>
        <a:off x="851296" y="3077169"/>
        <a:ext cx="4393406" cy="26360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83D70-91AA-429A-BD57-1CB6792B30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8136" y="1078030"/>
            <a:ext cx="9288096" cy="2956718"/>
          </a:xfrm>
        </p:spPr>
        <p:txBody>
          <a:bodyPr anchor="t">
            <a:noAutofit/>
          </a:bodyPr>
          <a:lstStyle>
            <a:lvl1pPr algn="l">
              <a:defRPr sz="6600"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65D245-B564-481D-A323-F73C5BCA84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8136" y="4455621"/>
            <a:ext cx="9288096" cy="1435331"/>
          </a:xfrm>
        </p:spPr>
        <p:txBody>
          <a:bodyPr>
            <a:normAutofit/>
          </a:bodyPr>
          <a:lstStyle>
            <a:lvl1pPr marL="0" indent="0" algn="l">
              <a:lnSpc>
                <a:spcPct val="120000"/>
              </a:lnSpc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E072EE-51B3-4C0C-A460-4684AB079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1422A5-3076-413B-84CB-ED3BA4171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267C68-40D5-477E-9DBC-C28FD4B11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26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6C900-05BC-4021-B69F-2DAF974B7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26E227-253A-44A0-9404-1CFD8CE419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FF5A02-0FC4-41C8-A13C-4C929B288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459378-C430-49DB-B2D6-E32FBBCD4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B9D57D-CB8E-4E67-AE2D-2790E2AA6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292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2CF945-D70F-49C1-8CE5-5758C11660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82100" y="1091381"/>
            <a:ext cx="2171700" cy="4953369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FDB721-04AA-4330-8045-3F2D9BB4BC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091381"/>
            <a:ext cx="8265340" cy="4953369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418C15-991C-4C71-8DCD-DB3B38888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728CC3-5830-4EFA-B28E-1648904DE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DA91B6-E419-4483-9B66-3C758788B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E447C6A-78C3-4687-9A71-A05DBF6700DE}"/>
              </a:ext>
            </a:extLst>
          </p:cNvPr>
          <p:cNvCxnSpPr>
            <a:cxnSpLocks/>
          </p:cNvCxnSpPr>
          <p:nvPr/>
        </p:nvCxnSpPr>
        <p:spPr>
          <a:xfrm>
            <a:off x="11387805" y="1185205"/>
            <a:ext cx="804195" cy="0"/>
          </a:xfrm>
          <a:prstGeom prst="line">
            <a:avLst/>
          </a:prstGeom>
          <a:ln w="857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6625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EE2F5-9D3C-4BE7-9AD5-335B31CF2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F98C4F-4BF6-47CF-ABEE-2B12748C47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539070-70D2-4DD1-A439-155343FE2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1AB30-CD74-471D-9FA6-ADC0C901E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A137C4-F19E-4521-8DCB-4E0CF9CA3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752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8007D-9B1D-4E2C-B38F-29C682099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0940" y="1099127"/>
            <a:ext cx="9272260" cy="3472874"/>
          </a:xfrm>
        </p:spPr>
        <p:txBody>
          <a:bodyPr anchor="t">
            <a:normAutofit/>
          </a:bodyPr>
          <a:lstStyle>
            <a:lvl1pPr>
              <a:defRPr sz="40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60C51B-B525-4032-9D08-2978D7367B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0939" y="4572000"/>
            <a:ext cx="9272262" cy="1320801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408851-4DCC-447C-828A-5F7E66F76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094542-CAEF-4D6C-BE6A-BC100F059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8BDE40-8468-4051-9703-B751608AA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469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BF7AE-3892-4896-8C15-7A35A41EF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8136" y="1088136"/>
            <a:ext cx="9890066" cy="129422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FD9A26-86F1-4817-B243-4DE63B4F18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82185" y="2440568"/>
            <a:ext cx="4841505" cy="38012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54BF9B-EA16-48C8-96B9-7A66051BE7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440568"/>
            <a:ext cx="4806002" cy="38012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6E2D9F-1FCE-4A1C-996E-DB05777A8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629E05-3F6C-40BF-9324-118588B6C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9BE013-C5C0-4CBD-982E-36F037F73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401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ED885-5FE5-4407-BE4D-FAD01C40A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0940" y="1084333"/>
            <a:ext cx="9949455" cy="83885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322A77-C134-4857-83E5-51217D3C29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2088" y="1923190"/>
            <a:ext cx="4816475" cy="838856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000" b="1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4ECBFE-C62C-471B-BFE4-1272EAC347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2088" y="2825791"/>
            <a:ext cx="4816475" cy="336387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10AFC6-F407-4F35-BD37-B32F9B4036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5482" y="1923190"/>
            <a:ext cx="4824913" cy="838856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000" b="1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8D60D5-0F83-46CB-92F3-849FC08E6E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5482" y="2825791"/>
            <a:ext cx="4824913" cy="33638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5AE694-5CA0-48DA-90D3-EC42BD1D8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40A80D-4CCB-4899-9E1D-A5967F4E6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753A9D-469A-4ED9-99A1-7E4B115F8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195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7C91E-0A11-4E5D-9B8D-5316E73A2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B8A8D1-71AD-4F9F-B393-9EED83FEF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E36922-9A4C-453D-9B70-0C3A70281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5AAEF2-65DC-4E28-9AA4-5115ACB07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28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48B02B-A32A-4383-BBC7-0C383390A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FF7E77-47E0-4F9E-9148-8D0C59C0C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8005A2-ECF0-4759-A17B-FDECE8068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226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1DD4B-5676-477E-8C52-4C1CF160F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0940" y="1094448"/>
            <a:ext cx="3785860" cy="1554362"/>
          </a:xfrm>
        </p:spPr>
        <p:txBody>
          <a:bodyPr anchor="t">
            <a:normAutofit/>
          </a:bodyPr>
          <a:lstStyle>
            <a:lvl1pPr>
              <a:defRPr sz="2800"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A3E63-EB15-4D82-BF2B-36BB030C43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4500" y="922689"/>
            <a:ext cx="548600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BE994E-BAB7-43DC-A0E4-C779CF2A33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90940" y="2701254"/>
            <a:ext cx="3785860" cy="316773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DEFAAA-1B70-42AA-ADCC-F49B58132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C7B6CC-1C13-4F34-AC86-CCD442C8C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F1B638-9061-41AD-AF47-73A4AF8B7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255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F3C43-1676-4A29-83F9-D788ED2E7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0940" y="1097280"/>
            <a:ext cx="3785860" cy="1559740"/>
          </a:xfrm>
        </p:spPr>
        <p:txBody>
          <a:bodyPr anchor="t">
            <a:normAutofit/>
          </a:bodyPr>
          <a:lstStyle>
            <a:lvl1pPr>
              <a:defRPr sz="28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14A903-97C7-4349-B8CE-1BBED1942E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4500" y="1143000"/>
            <a:ext cx="54864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0A9F58-4AEB-4286-98F7-3C77AA913B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90940" y="2697480"/>
            <a:ext cx="3785860" cy="30934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F55A58-F085-4500-AF61-045B12C8F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936470-561D-49AE-AC84-B79D483FD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EF2BE2-DF21-4683-9D5F-849A525FD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529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4438DC-3CEE-4170-9B1C-BAC05CD8C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8136" y="1090245"/>
            <a:ext cx="9922764" cy="129422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C19D24-DCBE-47F9-8B85-8A118B02B3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8136" y="2447778"/>
            <a:ext cx="9922764" cy="3838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4F5788-BDCE-49E2-80AE-31C739C6A0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15200" y="6389688"/>
            <a:ext cx="36953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A1E45834-53BD-4C8F-B791-CD5378F4150E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1D5844-8163-4D82-BEFC-BC2D8D511B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90940" y="6389688"/>
            <a:ext cx="4433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698A50-C435-4220-82C6-C8D62A7C9E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83190" y="6389688"/>
            <a:ext cx="9402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D8689CE0-64D2-447C-9C1F-872D111D8AC3}"/>
              </a:ext>
            </a:extLst>
          </p:cNvPr>
          <p:cNvCxnSpPr>
            <a:cxnSpLocks/>
          </p:cNvCxnSpPr>
          <p:nvPr/>
        </p:nvCxnSpPr>
        <p:spPr>
          <a:xfrm>
            <a:off x="0" y="1185205"/>
            <a:ext cx="804195" cy="0"/>
          </a:xfrm>
          <a:prstGeom prst="line">
            <a:avLst/>
          </a:prstGeom>
          <a:ln w="857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0208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400" b="1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30000"/>
        </a:lnSpc>
        <a:spcBef>
          <a:spcPts val="1000"/>
        </a:spcBef>
        <a:buFont typeface="Neue Haas Grotesk Text Pro" panose="020B0504020202020204" pitchFamily="34" charset="0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130000"/>
        </a:lnSpc>
        <a:spcBef>
          <a:spcPts val="500"/>
        </a:spcBef>
        <a:buFont typeface="Neue Haas Grotesk Text Pro" panose="020B0504020202020204" pitchFamily="34" charset="0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130000"/>
        </a:lnSpc>
        <a:spcBef>
          <a:spcPts val="500"/>
        </a:spcBef>
        <a:buFont typeface="Neue Haas Grotesk Text Pro" panose="020B0504020202020204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defTabSz="914400" rtl="0" eaLnBrk="1" latinLnBrk="0" hangingPunct="1">
        <a:lnSpc>
          <a:spcPct val="130000"/>
        </a:lnSpc>
        <a:spcBef>
          <a:spcPts val="500"/>
        </a:spcBef>
        <a:buFont typeface="Neue Haas Grotesk Text Pro" panose="020B0504020202020204" pitchFamily="34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228600" algn="l" defTabSz="914400" rtl="0" eaLnBrk="1" latinLnBrk="0" hangingPunct="1">
        <a:lnSpc>
          <a:spcPct val="130000"/>
        </a:lnSpc>
        <a:spcBef>
          <a:spcPts val="500"/>
        </a:spcBef>
        <a:buFont typeface="Neue Haas Grotesk Text Pro" panose="020B0504020202020204" pitchFamily="34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0B7304F-E6C0-414A-A6DA-6D87129ACD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Low Angle View Of Clouds In Sky">
            <a:extLst>
              <a:ext uri="{FF2B5EF4-FFF2-40B4-BE49-F238E27FC236}">
                <a16:creationId xmlns:a16="http://schemas.microsoft.com/office/drawing/2014/main" id="{20DE8EE7-5AB8-C009-F109-ADF19BC6812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t="5715" b="10016"/>
          <a:stretch/>
        </p:blipFill>
        <p:spPr>
          <a:xfrm>
            <a:off x="1" y="1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3636A0A-982E-5192-C38E-23E08EEBF6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451" y="66263"/>
            <a:ext cx="12013097" cy="4974636"/>
          </a:xfrm>
        </p:spPr>
        <p:txBody>
          <a:bodyPr anchor="t">
            <a:normAutofit/>
          </a:bodyPr>
          <a:lstStyle/>
          <a:p>
            <a:r>
              <a:rPr lang="en-IN" sz="11500" dirty="0">
                <a:solidFill>
                  <a:srgbClr val="FFFFFF"/>
                </a:solidFill>
              </a:rPr>
              <a:t>Where and how to begin?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D4662E-4D0F-67FA-A722-CDA8C38FFD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1100" y="4495801"/>
            <a:ext cx="9933214" cy="1403038"/>
          </a:xfrm>
        </p:spPr>
        <p:txBody>
          <a:bodyPr anchor="b">
            <a:norm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IN" sz="1600" b="1" dirty="0">
                <a:solidFill>
                  <a:srgbClr val="FFFFFF"/>
                </a:solidFill>
              </a:rPr>
              <a:t>Dr Amir Maroof Khan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IN" sz="1600" b="1" dirty="0">
                <a:solidFill>
                  <a:srgbClr val="FFFFFF"/>
                </a:solidFill>
              </a:rPr>
              <a:t>Professor of Community Medicine and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IN" sz="1600" b="1" dirty="0">
                <a:solidFill>
                  <a:srgbClr val="FFFFFF"/>
                </a:solidFill>
              </a:rPr>
              <a:t>Coordinator of Medical Education Unit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IN" sz="1600" b="1" dirty="0">
                <a:solidFill>
                  <a:srgbClr val="FFFFFF"/>
                </a:solidFill>
              </a:rPr>
              <a:t>UCMS and GTB </a:t>
            </a:r>
            <a:r>
              <a:rPr lang="en-IN" sz="1600" b="1" dirty="0" err="1">
                <a:solidFill>
                  <a:srgbClr val="FFFFFF"/>
                </a:solidFill>
              </a:rPr>
              <a:t>Hsotiapl</a:t>
            </a:r>
            <a:endParaRPr lang="en-IN" sz="1600" b="1" dirty="0">
              <a:solidFill>
                <a:srgbClr val="FFFFFF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163B6C4-0500-4B1A-9149-4A6C7EDAF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387805" y="5715292"/>
            <a:ext cx="804195" cy="0"/>
          </a:xfrm>
          <a:prstGeom prst="line">
            <a:avLst/>
          </a:prstGeom>
          <a:ln w="1206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1340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5A8C38AB-00B3-4611-B51A-458666907A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400FA3-B880-5EF7-C872-454DD7939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2304" y="4504002"/>
            <a:ext cx="3784496" cy="1790886"/>
          </a:xfrm>
        </p:spPr>
        <p:txBody>
          <a:bodyPr anchor="t">
            <a:normAutofit/>
          </a:bodyPr>
          <a:lstStyle/>
          <a:p>
            <a:r>
              <a:rPr lang="en-IN" sz="4000"/>
              <a:t>Why am I applying?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F5909CB-6CD3-45DF-9920-8D81824854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4607234"/>
            <a:ext cx="804195" cy="0"/>
          </a:xfrm>
          <a:prstGeom prst="line">
            <a:avLst/>
          </a:prstGeom>
          <a:ln w="825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Content Placeholder 2">
            <a:extLst>
              <a:ext uri="{FF2B5EF4-FFF2-40B4-BE49-F238E27FC236}">
                <a16:creationId xmlns:a16="http://schemas.microsoft.com/office/drawing/2014/main" id="{B2D21747-891C-8B31-05FF-79FFF32942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6304938"/>
              </p:ext>
            </p:extLst>
          </p:nvPr>
        </p:nvGraphicFramePr>
        <p:xfrm>
          <a:off x="5412658" y="1110343"/>
          <a:ext cx="6207841" cy="46046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337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5A8C38AB-00B3-4611-B51A-458666907A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C10773-1497-69AC-E6C4-4ED0D5C53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2304" y="4504002"/>
            <a:ext cx="3784496" cy="1790886"/>
          </a:xfrm>
        </p:spPr>
        <p:txBody>
          <a:bodyPr anchor="t">
            <a:normAutofit/>
          </a:bodyPr>
          <a:lstStyle/>
          <a:p>
            <a:r>
              <a:rPr lang="en-IN" sz="4000"/>
              <a:t>How to begin?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F5909CB-6CD3-45DF-9920-8D81824854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4607234"/>
            <a:ext cx="804195" cy="0"/>
          </a:xfrm>
          <a:prstGeom prst="line">
            <a:avLst/>
          </a:prstGeom>
          <a:ln w="825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B2A9ABB-6B50-4127-B61B-997B1B1EC5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9262707"/>
              </p:ext>
            </p:extLst>
          </p:nvPr>
        </p:nvGraphicFramePr>
        <p:xfrm>
          <a:off x="5412658" y="1110343"/>
          <a:ext cx="6207841" cy="46046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42211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A8C38AB-00B3-4611-B51A-458666907A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5873B8-10A5-9409-C863-4ACF71111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2304" y="4504002"/>
            <a:ext cx="3784496" cy="1790886"/>
          </a:xfrm>
        </p:spPr>
        <p:txBody>
          <a:bodyPr anchor="t">
            <a:normAutofit/>
          </a:bodyPr>
          <a:lstStyle/>
          <a:p>
            <a:r>
              <a:rPr lang="en-IN" sz="4000"/>
              <a:t>Problem to research question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F5909CB-6CD3-45DF-9920-8D81824854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4607234"/>
            <a:ext cx="804195" cy="0"/>
          </a:xfrm>
          <a:prstGeom prst="line">
            <a:avLst/>
          </a:prstGeom>
          <a:ln w="825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5ED35AE-5B53-E161-FFC9-F16D803609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5698409"/>
              </p:ext>
            </p:extLst>
          </p:nvPr>
        </p:nvGraphicFramePr>
        <p:xfrm>
          <a:off x="5412658" y="1110343"/>
          <a:ext cx="6207841" cy="46046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203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227BDC9-FB18-487D-844E-9A6B39F8C1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80A627-373B-1E7E-9109-BF00E66F7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8136" y="2235210"/>
            <a:ext cx="3807714" cy="3352789"/>
          </a:xfrm>
        </p:spPr>
        <p:txBody>
          <a:bodyPr anchor="t">
            <a:normAutofit/>
          </a:bodyPr>
          <a:lstStyle/>
          <a:p>
            <a:r>
              <a:rPr lang="en-IN" sz="4000"/>
              <a:t>Convert the problem area to a research question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5BE18DF-459C-485A-834C-292AA6BB10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-7495" y="2337622"/>
            <a:ext cx="804195" cy="0"/>
          </a:xfrm>
          <a:prstGeom prst="line">
            <a:avLst/>
          </a:prstGeom>
          <a:ln w="857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A9FF1DB-32F3-C71F-DEA6-789287550D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7945871"/>
              </p:ext>
            </p:extLst>
          </p:nvPr>
        </p:nvGraphicFramePr>
        <p:xfrm>
          <a:off x="5524500" y="571500"/>
          <a:ext cx="6096000" cy="5714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8795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7">
            <a:extLst>
              <a:ext uri="{FF2B5EF4-FFF2-40B4-BE49-F238E27FC236}">
                <a16:creationId xmlns:a16="http://schemas.microsoft.com/office/drawing/2014/main" id="{004FB942-04AE-4FBD-A7F6-EB481B24BE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40683C-FDEE-BDB2-BE95-F61539180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1208" y="2223951"/>
            <a:ext cx="5506442" cy="3491049"/>
          </a:xfrm>
        </p:spPr>
        <p:txBody>
          <a:bodyPr>
            <a:normAutofit/>
          </a:bodyPr>
          <a:lstStyle/>
          <a:p>
            <a:r>
              <a:rPr lang="en-IN" sz="6000"/>
              <a:t>How will you measure?</a:t>
            </a:r>
          </a:p>
        </p:txBody>
      </p:sp>
      <p:cxnSp>
        <p:nvCxnSpPr>
          <p:cNvPr id="13" name="Straight Connector 9">
            <a:extLst>
              <a:ext uri="{FF2B5EF4-FFF2-40B4-BE49-F238E27FC236}">
                <a16:creationId xmlns:a16="http://schemas.microsoft.com/office/drawing/2014/main" id="{F0748755-DDBC-46D0-91EC-1212A8EE2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2322822"/>
            <a:ext cx="804195" cy="0"/>
          </a:xfrm>
          <a:prstGeom prst="line">
            <a:avLst/>
          </a:prstGeom>
          <a:ln w="857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AC6530-ECB7-9CD2-DAC4-EC21EF314C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41458" y="2223951"/>
            <a:ext cx="3769443" cy="4111114"/>
          </a:xfrm>
        </p:spPr>
        <p:txBody>
          <a:bodyPr>
            <a:normAutofit/>
          </a:bodyPr>
          <a:lstStyle/>
          <a:p>
            <a:r>
              <a:rPr lang="en-IN" sz="3600" dirty="0"/>
              <a:t>Objectives </a:t>
            </a:r>
          </a:p>
          <a:p>
            <a:pPr lvl="1"/>
            <a:r>
              <a:rPr lang="en-IN" sz="3600" dirty="0"/>
              <a:t>Primary</a:t>
            </a:r>
          </a:p>
          <a:p>
            <a:pPr lvl="1"/>
            <a:r>
              <a:rPr lang="en-IN" sz="3600" dirty="0"/>
              <a:t>Secondary</a:t>
            </a:r>
          </a:p>
        </p:txBody>
      </p:sp>
    </p:spTree>
    <p:extLst>
      <p:ext uri="{BB962C8B-B14F-4D97-AF65-F5344CB8AC3E}">
        <p14:creationId xmlns:p14="http://schemas.microsoft.com/office/powerpoint/2010/main" val="3878459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8689CE0-64D2-447C-9C1F-872D111D8A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1185205"/>
            <a:ext cx="804195" cy="0"/>
          </a:xfrm>
          <a:prstGeom prst="line">
            <a:avLst/>
          </a:prstGeom>
          <a:ln w="857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511C99DC-C3C5-4EBE-91DD-345109C3D6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05D678-3072-B3FF-7955-7174D1E9C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4516" y="1076635"/>
            <a:ext cx="3930256" cy="34953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cap="all" dirty="0"/>
              <a:t>Thus, we begin …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0AA360F-DECB-4836-8FB6-22C4BC3FB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-7684" y="1186792"/>
            <a:ext cx="804195" cy="0"/>
          </a:xfrm>
          <a:prstGeom prst="line">
            <a:avLst/>
          </a:prstGeom>
          <a:ln w="857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Magnifying glass on clear background">
            <a:extLst>
              <a:ext uri="{FF2B5EF4-FFF2-40B4-BE49-F238E27FC236}">
                <a16:creationId xmlns:a16="http://schemas.microsoft.com/office/drawing/2014/main" id="{ABD7B978-DC22-660D-0A9C-8A11FE66FBF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164" r="4939" b="-2"/>
          <a:stretch/>
        </p:blipFill>
        <p:spPr>
          <a:xfrm>
            <a:off x="5524500" y="10"/>
            <a:ext cx="6667501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489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8689CE0-64D2-447C-9C1F-872D111D8A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1185205"/>
            <a:ext cx="804195" cy="0"/>
          </a:xfrm>
          <a:prstGeom prst="line">
            <a:avLst/>
          </a:prstGeom>
          <a:ln w="857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902D1A37-7C2A-4258-95A8-919D781C69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Question marks in a line and one question mark is lit">
            <a:extLst>
              <a:ext uri="{FF2B5EF4-FFF2-40B4-BE49-F238E27FC236}">
                <a16:creationId xmlns:a16="http://schemas.microsoft.com/office/drawing/2014/main" id="{E652C113-A505-34E3-7449-7D636925D81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2148" b="13583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5C0776A0-F3D1-AEC9-DE44-3676E35688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10651" y="-1010655"/>
            <a:ext cx="6858003" cy="8879304"/>
          </a:xfrm>
          <a:prstGeom prst="rect">
            <a:avLst/>
          </a:prstGeom>
          <a:gradFill>
            <a:gsLst>
              <a:gs pos="0">
                <a:srgbClr val="000000">
                  <a:alpha val="36000"/>
                </a:srgbClr>
              </a:gs>
              <a:gs pos="51600">
                <a:srgbClr val="000000">
                  <a:alpha val="34000"/>
                </a:srgbClr>
              </a:gs>
              <a:gs pos="100000">
                <a:srgbClr val="000000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EA1099-D1F3-3673-CB1B-EA70265E7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9318" y="2223018"/>
            <a:ext cx="7819987" cy="257964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6000" cap="all">
                <a:solidFill>
                  <a:srgbClr val="FFFFFF"/>
                </a:solidFill>
              </a:rPr>
              <a:t>Questions please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0AA360F-DECB-4836-8FB6-22C4BC3FB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2335591"/>
            <a:ext cx="804195" cy="0"/>
          </a:xfrm>
          <a:prstGeom prst="line">
            <a:avLst/>
          </a:prstGeom>
          <a:ln w="8572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7605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BjornVTI">
  <a:themeElements>
    <a:clrScheme name="AnalogousFromLightSeedLeftStep">
      <a:dk1>
        <a:srgbClr val="000000"/>
      </a:dk1>
      <a:lt1>
        <a:srgbClr val="FFFFFF"/>
      </a:lt1>
      <a:dk2>
        <a:srgbClr val="243241"/>
      </a:dk2>
      <a:lt2>
        <a:srgbClr val="E2E5E8"/>
      </a:lt2>
      <a:accent1>
        <a:srgbClr val="BA9C80"/>
      </a:accent1>
      <a:accent2>
        <a:srgbClr val="BA827F"/>
      </a:accent2>
      <a:accent3>
        <a:srgbClr val="C594A6"/>
      </a:accent3>
      <a:accent4>
        <a:srgbClr val="BA7FAD"/>
      </a:accent4>
      <a:accent5>
        <a:srgbClr val="BC94C5"/>
      </a:accent5>
      <a:accent6>
        <a:srgbClr val="967FBA"/>
      </a:accent6>
      <a:hlink>
        <a:srgbClr val="5E85A8"/>
      </a:hlink>
      <a:folHlink>
        <a:srgbClr val="7F7F7F"/>
      </a:folHlink>
    </a:clrScheme>
    <a:fontScheme name="Neue Haas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jornVTI" id="{D01443FD-65CF-4AEF-9B9D-4466C96F9785}" vid="{36EF4262-385E-40E6-B073-FB18FD98BF4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96</Words>
  <Application>Microsoft Office PowerPoint</Application>
  <PresentationFormat>Widescreen</PresentationFormat>
  <Paragraphs>25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Neue Haas Grotesk Text Pro</vt:lpstr>
      <vt:lpstr>BjornVTI</vt:lpstr>
      <vt:lpstr>Where and how to begin?</vt:lpstr>
      <vt:lpstr>Why am I applying?</vt:lpstr>
      <vt:lpstr>How to begin?</vt:lpstr>
      <vt:lpstr>Problem to research question</vt:lpstr>
      <vt:lpstr>Convert the problem area to a research question</vt:lpstr>
      <vt:lpstr>How will you measure?</vt:lpstr>
      <vt:lpstr>Thus, we begin …</vt:lpstr>
      <vt:lpstr>Questions please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amir maroof khan</dc:creator>
  <cp:lastModifiedBy>amir maroof khan</cp:lastModifiedBy>
  <cp:revision>4</cp:revision>
  <dcterms:created xsi:type="dcterms:W3CDTF">2023-01-05T09:31:09Z</dcterms:created>
  <dcterms:modified xsi:type="dcterms:W3CDTF">2023-01-29T18:06:10Z</dcterms:modified>
</cp:coreProperties>
</file>